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1A"/>
    <a:srgbClr val="8FAFD5"/>
    <a:srgbClr val="C2D3E8"/>
    <a:srgbClr val="C6E9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>
      <p:cViewPr>
        <p:scale>
          <a:sx n="90" d="100"/>
          <a:sy n="90" d="100"/>
        </p:scale>
        <p:origin x="-12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1336</Words>
  <Application>Microsoft Office PowerPoint</Application>
  <PresentationFormat>On-screen Show (4:3)</PresentationFormat>
  <Paragraphs>381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ACE-Com</vt:lpstr>
      <vt:lpstr>Project Description</vt:lpstr>
      <vt:lpstr>Unique Features</vt:lpstr>
      <vt:lpstr>Specifications</vt:lpstr>
      <vt:lpstr>Design Overview</vt:lpstr>
      <vt:lpstr>Components Overview</vt:lpstr>
      <vt:lpstr>Microcontroller</vt:lpstr>
      <vt:lpstr>FET Bus Switch</vt:lpstr>
      <vt:lpstr>µC Interconnections</vt:lpstr>
      <vt:lpstr>Audio Filters</vt:lpstr>
      <vt:lpstr>Audio Amplifiers</vt:lpstr>
      <vt:lpstr>EM-408 Vs Others</vt:lpstr>
      <vt:lpstr>EM-408</vt:lpstr>
      <vt:lpstr>Slide 14</vt:lpstr>
      <vt:lpstr>GPS Distance Calculations</vt:lpstr>
      <vt:lpstr>Transceiver</vt:lpstr>
      <vt:lpstr>Bit Rates</vt:lpstr>
      <vt:lpstr>Transceiver Schematic</vt:lpstr>
      <vt:lpstr>Slide 19</vt:lpstr>
      <vt:lpstr>Nokia 5110 LCD</vt:lpstr>
      <vt:lpstr>5110 Connection to MSP430</vt:lpstr>
      <vt:lpstr>Class Diagram</vt:lpstr>
      <vt:lpstr>Software Flowchart</vt:lpstr>
      <vt:lpstr>Minor Components</vt:lpstr>
      <vt:lpstr>Slide 25</vt:lpstr>
      <vt:lpstr>nScrypt</vt:lpstr>
      <vt:lpstr>Printing Goals</vt:lpstr>
      <vt:lpstr>Obstacles</vt:lpstr>
      <vt:lpstr>Whip Antenna</vt:lpstr>
      <vt:lpstr>Slide 30</vt:lpstr>
      <vt:lpstr>Slide 31</vt:lpstr>
      <vt:lpstr>The 3D Antenna Smith Chart</vt:lpstr>
      <vt:lpstr>Progress</vt:lpstr>
      <vt:lpstr>Budget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</dc:creator>
  <cp:lastModifiedBy>Daniel</cp:lastModifiedBy>
  <cp:revision>323</cp:revision>
  <dcterms:created xsi:type="dcterms:W3CDTF">2012-05-31T20:35:10Z</dcterms:created>
  <dcterms:modified xsi:type="dcterms:W3CDTF">2012-06-05T01:05:42Z</dcterms:modified>
</cp:coreProperties>
</file>